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PT Sans Narrow"/>
      <p:regular r:id="rId29"/>
      <p:bold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C9CDAAD-6B3F-4DE5-BA59-8E588A57FFF1}">
  <a:tblStyle styleId="{1C9CDAAD-6B3F-4DE5-BA59-8E588A57FF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TSansNarrow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regular.fntdata"/><Relationship Id="rId30" Type="http://schemas.openxmlformats.org/officeDocument/2006/relationships/font" Target="fonts/PTSansNarrow-bold.fntdata"/><Relationship Id="rId11" Type="http://schemas.openxmlformats.org/officeDocument/2006/relationships/slide" Target="slides/slide5.xml"/><Relationship Id="rId33" Type="http://schemas.openxmlformats.org/officeDocument/2006/relationships/font" Target="fonts/OpenSans-italic.fntdata"/><Relationship Id="rId10" Type="http://schemas.openxmlformats.org/officeDocument/2006/relationships/slide" Target="slides/slide4.xml"/><Relationship Id="rId32" Type="http://schemas.openxmlformats.org/officeDocument/2006/relationships/font" Target="fonts/OpenSans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c0067732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c0067732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c0067732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c0067732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c0067732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c0067732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c0067732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c0067732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c0067732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c0067732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c0067732b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c0067732b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c0067732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c0067732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c0067732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c0067732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c0067732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c0067732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c0067732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c0067732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c006773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c006773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c0067732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c0067732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c0067732b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c0067732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c0067732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c0067732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c0067732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c006773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c0067732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c0067732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c0067732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c0067732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c0067732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c0067732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c0067732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c0067732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c0067732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c0067732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c0067732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c0067732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back4app.com/docs/platform/get-started/parse-sdk" TargetMode="External"/><Relationship Id="rId4" Type="http://schemas.openxmlformats.org/officeDocument/2006/relationships/hyperlink" Target="https://stackoverflow.com/questions/3624280/how-to-use-sharedpreferences-in-android-to-store-fetch-and-edit-values" TargetMode="External"/><Relationship Id="rId5" Type="http://schemas.openxmlformats.org/officeDocument/2006/relationships/hyperlink" Target="https://www.tutorialspoint.com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17.png"/><Relationship Id="rId6" Type="http://schemas.openxmlformats.org/officeDocument/2006/relationships/image" Target="../media/image1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Event Ticket Booking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354850" y="2919550"/>
            <a:ext cx="10410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02</a:t>
            </a:r>
            <a:endParaRPr sz="18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172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Sign Up Page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638" y="910000"/>
            <a:ext cx="2724726" cy="4093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7024375" y="4510375"/>
            <a:ext cx="1807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Sneha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743025" y="241750"/>
            <a:ext cx="75057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Event List Page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800" y="1026500"/>
            <a:ext cx="2584140" cy="3927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/>
        </p:nvSpPr>
        <p:spPr>
          <a:xfrm>
            <a:off x="7024375" y="4510375"/>
            <a:ext cx="1807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Sneha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11700" y="2232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Events Ticket Booking Pages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725" y="1083000"/>
            <a:ext cx="2555527" cy="390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452" y="1083000"/>
            <a:ext cx="2560898" cy="39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/>
        </p:nvSpPr>
        <p:spPr>
          <a:xfrm>
            <a:off x="7923975" y="4510375"/>
            <a:ext cx="9081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Sneha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311700" y="198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Confirmation Page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0" name="Google Shape;170;p25"/>
          <p:cNvPicPr preferRelativeResize="0"/>
          <p:nvPr/>
        </p:nvPicPr>
        <p:blipFill rotWithShape="1">
          <a:blip r:embed="rId3">
            <a:alphaModFix/>
          </a:blip>
          <a:srcRect b="-1249" l="0" r="0" t="1250"/>
          <a:stretch/>
        </p:blipFill>
        <p:spPr>
          <a:xfrm>
            <a:off x="3183950" y="1033700"/>
            <a:ext cx="2567480" cy="393277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7024375" y="4510375"/>
            <a:ext cx="1807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Sneha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11700" y="186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Error Messages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350" y="1046025"/>
            <a:ext cx="2239680" cy="394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80" y="1046025"/>
            <a:ext cx="2414065" cy="394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5270" y="1046025"/>
            <a:ext cx="2383362" cy="394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7908000" y="4498050"/>
            <a:ext cx="9243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Sneha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" name="Google Shape;18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311700" y="260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Admin Side Pages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25" y="1089600"/>
            <a:ext cx="2504501" cy="387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5975" y="1089600"/>
            <a:ext cx="2489825" cy="37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8350" y="1089600"/>
            <a:ext cx="2506900" cy="36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/>
        </p:nvSpPr>
        <p:spPr>
          <a:xfrm>
            <a:off x="7480375" y="4633625"/>
            <a:ext cx="9243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Sai sri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Problems Faced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and implementing Back4App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Storing the new events data into the database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Adding new events in admin page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Retrieving</a:t>
            </a: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 which was stored.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7024375" y="4510375"/>
            <a:ext cx="1807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Sai Sri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Future Improvements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Sending event confirmation mail to the registered email address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Adding more details related to event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Sending a mail to registered users when a new event gets added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7024375" y="4510375"/>
            <a:ext cx="1807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Sai Sri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u="sng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https://www.back4app.com/docs/platform/get-started/parse-sdk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u="sng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https://stackoverflow.com/questions/3624280/how-to-use-sharedpreferences-in-android-to-store-fetch-and-edit-values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u="sng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https://www.tutorialspoint.com/</a:t>
            </a:r>
            <a:endParaRPr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30"/>
          <p:cNvSpPr txBox="1"/>
          <p:nvPr/>
        </p:nvSpPr>
        <p:spPr>
          <a:xfrm>
            <a:off x="7024375" y="4510375"/>
            <a:ext cx="1807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Sai Sri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" name="Google Shape;21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idx="1" type="body"/>
          </p:nvPr>
        </p:nvSpPr>
        <p:spPr>
          <a:xfrm>
            <a:off x="311700" y="258800"/>
            <a:ext cx="8520600" cy="43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7024375" y="4510375"/>
            <a:ext cx="1807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Sravya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Team Members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5169" y="1536463"/>
            <a:ext cx="1739081" cy="23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4">
            <a:alphaModFix/>
          </a:blip>
          <a:srcRect b="-5019" l="-7740" r="7739" t="5020"/>
          <a:stretch/>
        </p:blipFill>
        <p:spPr>
          <a:xfrm>
            <a:off x="4713650" y="1536475"/>
            <a:ext cx="1871214" cy="2385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975" y="1536500"/>
            <a:ext cx="1739072" cy="2318748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345050" y="4116025"/>
            <a:ext cx="17391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Sravya Katpally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2487950" y="4219125"/>
            <a:ext cx="17391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Vinusha Sandadi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4713638" y="4098750"/>
            <a:ext cx="17391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Sneha Madhavaram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6939350" y="4239300"/>
            <a:ext cx="17391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Sai Sri Dachepalli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7949" y="1536500"/>
            <a:ext cx="1929800" cy="231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Even though this application would not replace the traditional methods 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completely, this project would eliminate most of the tedious tasks and is highly reliable, not only customers but also the organizations using this. 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With that being said, moving into the present online era people prefer booking tickets at their ease rather than physically going to a location for making their purchase.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32"/>
          <p:cNvSpPr txBox="1"/>
          <p:nvPr/>
        </p:nvSpPr>
        <p:spPr>
          <a:xfrm>
            <a:off x="7024375" y="4510375"/>
            <a:ext cx="1807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Sai Sri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" name="Google Shape;23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25" y="796875"/>
            <a:ext cx="6076950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idx="1" type="body"/>
          </p:nvPr>
        </p:nvSpPr>
        <p:spPr>
          <a:xfrm>
            <a:off x="311700" y="578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6000">
                <a:latin typeface="Times New Roman"/>
                <a:ea typeface="Times New Roman"/>
                <a:cs typeface="Times New Roman"/>
                <a:sym typeface="Times New Roman"/>
              </a:rPr>
              <a:t>Thank You!!!!</a:t>
            </a:r>
            <a:endParaRPr sz="6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Introduction To Problem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The conventional ways would need users to be physically present at a location to book tickets.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Users are only allowed to book tickets in a specific time slot.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Users typically won’t have access to see future events or time of the events.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7024375" y="4510375"/>
            <a:ext cx="1807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Vinusha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Proposed Solution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Our application removes most of the problems caused by traditional way of booking tickets.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This application allows users to book online from anywhere and at anytime provided the user has an active internet connection.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The users can see all the future events and time of the events hence can plan and book efficiently.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7024375" y="4510375"/>
            <a:ext cx="1807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Vinusha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Features and Completion Status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5" name="Google Shape;105;p17"/>
          <p:cNvGraphicFramePr/>
          <p:nvPr/>
        </p:nvGraphicFramePr>
        <p:xfrm>
          <a:off x="952500" y="183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{1C9CDAAD-6B3F-4DE5-BA59-8E588A57FFF1}</a:tableStyleId>
              </a:tblPr>
              <a:tblGrid>
                <a:gridCol w="3619500"/>
                <a:gridCol w="3619500"/>
              </a:tblGrid>
              <a:tr h="40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Status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0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Booking ticket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Completed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0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Confirming the booking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Completed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0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Adding event by admin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Completed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0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Deleting event by admin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Completed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0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Sending confirmation mail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Inprogress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6" name="Google Shape;106;p17"/>
          <p:cNvSpPr txBox="1"/>
          <p:nvPr/>
        </p:nvSpPr>
        <p:spPr>
          <a:xfrm>
            <a:off x="7024500" y="4593750"/>
            <a:ext cx="1807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Vinusha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Mobile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Backend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Services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13" name="Google Shape;113;p18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{1C9CDAAD-6B3F-4DE5-BA59-8E588A57FFF1}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Admin - Sign up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Completed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Admin - Login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Completed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- Sign up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Completed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- Login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Completed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4" name="Google Shape;114;p18"/>
          <p:cNvSpPr txBox="1"/>
          <p:nvPr/>
        </p:nvSpPr>
        <p:spPr>
          <a:xfrm>
            <a:off x="7024375" y="4510375"/>
            <a:ext cx="1807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Vinusha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Backend Services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Used Back4App for storing data.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 cloud database used to persist data of users registered, tickets and ticket information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Persist the history of the events added.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7024500" y="4593750"/>
            <a:ext cx="1807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Vinusha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API’s Used for this Project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Android API - version 6.0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Genymotion - Version 3.0.2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Emulator device - Google Nexus 6, version - 5.0, API21 	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Device layout size 1440x2560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7024375" y="4510375"/>
            <a:ext cx="1807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Sneha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172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Main Page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675" y="910250"/>
            <a:ext cx="2722466" cy="40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7176775" y="4662775"/>
            <a:ext cx="1807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Sneha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